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</p:sldIdLst>
  <p:sldSz cx="18288000" cy="10287000"/>
  <p:notesSz cx="6858000" cy="9144000"/>
  <p:embeddedFontLst>
    <p:embeddedFont>
      <p:font typeface="Arial MT Pro" panose="020B0604020202020204" charset="0"/>
      <p:regular r:id="rId8"/>
    </p:embeddedFont>
    <p:embeddedFont>
      <p:font typeface="Arial MT Pro Bold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1">
            <a:extLst>
              <a:ext uri="{FF2B5EF4-FFF2-40B4-BE49-F238E27FC236}">
                <a16:creationId xmlns:a16="http://schemas.microsoft.com/office/drawing/2014/main" id="{1A996E30-90C1-C9FE-0BA7-6911B62BAA8E}"/>
              </a:ext>
            </a:extLst>
          </p:cNvPr>
          <p:cNvSpPr txBox="1"/>
          <p:nvPr/>
        </p:nvSpPr>
        <p:spPr>
          <a:xfrm>
            <a:off x="1143000" y="6667500"/>
            <a:ext cx="13944600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446"/>
              </a:lnSpc>
            </a:pPr>
            <a:r>
              <a:rPr lang="en-US" sz="3800" b="1" spc="-110" dirty="0">
                <a:solidFill>
                  <a:schemeClr val="bg1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Tema da palestra + </a:t>
            </a:r>
            <a:r>
              <a:rPr lang="en-US" sz="3800" b="1" spc="-110" dirty="0" err="1">
                <a:solidFill>
                  <a:schemeClr val="bg1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palestrante</a:t>
            </a:r>
            <a:r>
              <a:rPr lang="en-US" sz="3800" b="1" spc="-110" dirty="0">
                <a:solidFill>
                  <a:schemeClr val="bg1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, </a:t>
            </a:r>
            <a:r>
              <a:rPr lang="en-US" sz="3800" b="1" spc="-110" dirty="0" err="1">
                <a:solidFill>
                  <a:schemeClr val="bg1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fonte</a:t>
            </a:r>
            <a:r>
              <a:rPr lang="en-US" sz="3800" b="1" spc="-110" dirty="0">
                <a:solidFill>
                  <a:schemeClr val="bg1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 arial, </a:t>
            </a:r>
            <a:r>
              <a:rPr lang="en-US" sz="3800" b="1" spc="-110" dirty="0" err="1">
                <a:solidFill>
                  <a:schemeClr val="bg1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cor</a:t>
            </a:r>
            <a:r>
              <a:rPr lang="en-US" sz="3800" b="1" spc="-110" dirty="0">
                <a:solidFill>
                  <a:schemeClr val="bg1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 </a:t>
            </a:r>
            <a:r>
              <a:rPr lang="en-US" sz="3800" b="1" spc="-110" dirty="0" err="1">
                <a:solidFill>
                  <a:schemeClr val="bg1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branca</a:t>
            </a:r>
            <a:r>
              <a:rPr lang="en-US" sz="3800" b="1" spc="-110" dirty="0">
                <a:solidFill>
                  <a:schemeClr val="bg1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, tam. 40.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1">
            <a:extLst>
              <a:ext uri="{FF2B5EF4-FFF2-40B4-BE49-F238E27FC236}">
                <a16:creationId xmlns:a16="http://schemas.microsoft.com/office/drawing/2014/main" id="{C75C66DC-137A-88CA-CF21-D7FE8CC591D8}"/>
              </a:ext>
            </a:extLst>
          </p:cNvPr>
          <p:cNvSpPr txBox="1"/>
          <p:nvPr/>
        </p:nvSpPr>
        <p:spPr>
          <a:xfrm>
            <a:off x="733650" y="1682665"/>
            <a:ext cx="10086750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446"/>
              </a:lnSpc>
            </a:pPr>
            <a:r>
              <a:rPr lang="en-US" sz="3800" b="1" spc="-110" dirty="0" err="1">
                <a:solidFill>
                  <a:srgbClr val="03332D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Tópico</a:t>
            </a:r>
            <a:r>
              <a:rPr lang="en-US" sz="3800" b="1" spc="-110" dirty="0">
                <a:solidFill>
                  <a:srgbClr val="03332D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: </a:t>
            </a:r>
            <a:r>
              <a:rPr lang="en-US" sz="3800" b="1" spc="-110" dirty="0" err="1">
                <a:solidFill>
                  <a:srgbClr val="03332D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fonte</a:t>
            </a:r>
            <a:r>
              <a:rPr lang="en-US" sz="3800" b="1" spc="-110" dirty="0">
                <a:solidFill>
                  <a:srgbClr val="03332D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 arial, </a:t>
            </a:r>
            <a:r>
              <a:rPr lang="en-US" sz="3800" b="1" spc="-110" dirty="0" err="1">
                <a:solidFill>
                  <a:srgbClr val="03332D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cor</a:t>
            </a:r>
            <a:r>
              <a:rPr lang="en-US" sz="3800" b="1" spc="-110" dirty="0">
                <a:solidFill>
                  <a:srgbClr val="03332D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 #03332d, tam. 38.</a:t>
            </a:r>
          </a:p>
        </p:txBody>
      </p:sp>
      <p:sp>
        <p:nvSpPr>
          <p:cNvPr id="3" name="TextBox 22">
            <a:extLst>
              <a:ext uri="{FF2B5EF4-FFF2-40B4-BE49-F238E27FC236}">
                <a16:creationId xmlns:a16="http://schemas.microsoft.com/office/drawing/2014/main" id="{20560640-195A-7072-EFC2-3BFF90BE08DB}"/>
              </a:ext>
            </a:extLst>
          </p:cNvPr>
          <p:cNvSpPr txBox="1"/>
          <p:nvPr/>
        </p:nvSpPr>
        <p:spPr>
          <a:xfrm>
            <a:off x="733650" y="2562813"/>
            <a:ext cx="10518159" cy="504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11"/>
              </a:lnSpc>
            </a:pPr>
            <a:r>
              <a:rPr lang="en-US" sz="2597" spc="181" dirty="0" err="1">
                <a:solidFill>
                  <a:srgbClr val="03332D"/>
                </a:solidFill>
                <a:latin typeface="Arial MT Pro"/>
                <a:ea typeface="Arial MT Pro"/>
                <a:cs typeface="Arial MT Pro"/>
                <a:sym typeface="Arial MT Pro"/>
              </a:rPr>
              <a:t>Assunto</a:t>
            </a:r>
            <a:r>
              <a:rPr lang="en-US" sz="2597" spc="181" dirty="0">
                <a:solidFill>
                  <a:srgbClr val="03332D"/>
                </a:solidFill>
                <a:latin typeface="Arial MT Pro"/>
                <a:ea typeface="Arial MT Pro"/>
                <a:cs typeface="Arial MT Pro"/>
                <a:sym typeface="Arial MT Pro"/>
              </a:rPr>
              <a:t>: </a:t>
            </a:r>
            <a:r>
              <a:rPr lang="en-US" sz="2597" spc="181" dirty="0" err="1">
                <a:solidFill>
                  <a:srgbClr val="03332D"/>
                </a:solidFill>
                <a:latin typeface="Arial MT Pro"/>
                <a:ea typeface="Arial MT Pro"/>
                <a:cs typeface="Arial MT Pro"/>
                <a:sym typeface="Arial MT Pro"/>
              </a:rPr>
              <a:t>fonte</a:t>
            </a:r>
            <a:r>
              <a:rPr lang="en-US" sz="2597" spc="181" dirty="0">
                <a:solidFill>
                  <a:srgbClr val="03332D"/>
                </a:solidFill>
                <a:latin typeface="Arial MT Pro"/>
                <a:ea typeface="Arial MT Pro"/>
                <a:cs typeface="Arial MT Pro"/>
                <a:sym typeface="Arial MT Pro"/>
              </a:rPr>
              <a:t> arial, </a:t>
            </a:r>
            <a:r>
              <a:rPr lang="en-US" sz="2597" spc="181" dirty="0" err="1">
                <a:solidFill>
                  <a:srgbClr val="03332D"/>
                </a:solidFill>
                <a:latin typeface="Arial MT Pro"/>
                <a:ea typeface="Arial MT Pro"/>
                <a:cs typeface="Arial MT Pro"/>
                <a:sym typeface="Arial MT Pro"/>
              </a:rPr>
              <a:t>cor</a:t>
            </a:r>
            <a:r>
              <a:rPr lang="en-US" sz="2597" spc="181" dirty="0">
                <a:solidFill>
                  <a:srgbClr val="03332D"/>
                </a:solidFill>
                <a:latin typeface="Arial MT Pro"/>
                <a:ea typeface="Arial MT Pro"/>
                <a:cs typeface="Arial MT Pro"/>
                <a:sym typeface="Arial MT Pro"/>
              </a:rPr>
              <a:t> #03332d, tam. 28.</a:t>
            </a:r>
          </a:p>
        </p:txBody>
      </p:sp>
      <p:sp>
        <p:nvSpPr>
          <p:cNvPr id="4" name="TextBox 23">
            <a:extLst>
              <a:ext uri="{FF2B5EF4-FFF2-40B4-BE49-F238E27FC236}">
                <a16:creationId xmlns:a16="http://schemas.microsoft.com/office/drawing/2014/main" id="{9D945DB4-EC78-9679-B4AC-DE42812CBD93}"/>
              </a:ext>
            </a:extLst>
          </p:cNvPr>
          <p:cNvSpPr txBox="1"/>
          <p:nvPr/>
        </p:nvSpPr>
        <p:spPr>
          <a:xfrm>
            <a:off x="1204016" y="668906"/>
            <a:ext cx="7458109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25"/>
              </a:lnSpc>
            </a:pPr>
            <a:r>
              <a:rPr lang="en-US" sz="3868" b="1" spc="-112" dirty="0">
                <a:solidFill>
                  <a:srgbClr val="03332D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(</a:t>
            </a:r>
            <a:r>
              <a:rPr lang="en-US" sz="3868" b="1" spc="-112" dirty="0" err="1">
                <a:solidFill>
                  <a:srgbClr val="03332D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fonte</a:t>
            </a:r>
            <a:r>
              <a:rPr lang="en-US" sz="3868" b="1" spc="-112" dirty="0">
                <a:solidFill>
                  <a:srgbClr val="03332D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 arial, </a:t>
            </a:r>
            <a:r>
              <a:rPr lang="en-US" sz="3868" b="1" spc="-112" dirty="0" err="1">
                <a:solidFill>
                  <a:srgbClr val="03332D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cor</a:t>
            </a:r>
            <a:r>
              <a:rPr lang="en-US" sz="3868" b="1" spc="-112" dirty="0">
                <a:solidFill>
                  <a:srgbClr val="03332D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 #03332d, tam. 38) </a:t>
            </a:r>
          </a:p>
        </p:txBody>
      </p:sp>
    </p:spTree>
    <p:extLst>
      <p:ext uri="{BB962C8B-B14F-4D97-AF65-F5344CB8AC3E}">
        <p14:creationId xmlns:p14="http://schemas.microsoft.com/office/powerpoint/2010/main" val="36757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0990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8740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687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620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54</Words>
  <Application>Microsoft Office PowerPoint</Application>
  <PresentationFormat>Personalizar</PresentationFormat>
  <Paragraphs>4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1" baseType="lpstr">
      <vt:lpstr>Arial</vt:lpstr>
      <vt:lpstr>Calibri</vt:lpstr>
      <vt:lpstr>Arial MT Pro Bold</vt:lpstr>
      <vt:lpstr>Arial MT Pro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apresentação-sem.enf-2026</dc:title>
  <dc:creator>Tatiana de Carvalho Santos</dc:creator>
  <cp:lastModifiedBy>Tatiana de Carvalho Santos</cp:lastModifiedBy>
  <cp:revision>2</cp:revision>
  <dcterms:created xsi:type="dcterms:W3CDTF">2006-08-16T00:00:00Z</dcterms:created>
  <dcterms:modified xsi:type="dcterms:W3CDTF">2026-04-17T19:28:01Z</dcterms:modified>
  <dc:identifier>DAHHIlMt57Q</dc:identifier>
</cp:coreProperties>
</file>