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F7984-8E36-9F9B-07E7-961C63934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9F3155-62D1-6A70-1884-94F3284CB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152F54-071E-8989-44B5-70E1B14D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CF187D-D5E4-F02D-05D9-7F7B4B254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80BC96-BC3A-FDAB-F5D5-8F84C765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0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D55313-1A4F-4B5E-1F43-6A6B2168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423E50C-4454-EB67-6609-E9788A6D2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B22C6E-9878-86FA-4D93-53EFA96EE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3DDE45-CB24-5ECC-96DB-D506190F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932F95-059C-6B72-5697-F7C9C93B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8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6A8D44-885A-ABA0-2EC0-117F9935F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C12F7F1-26F2-2DDF-9BDD-758CFE322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274393-4209-9175-AD79-26D772A2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410A13-CAD9-D46E-2A87-6F128FB14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A7BF34-1F1A-4339-F65A-364D9FA54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55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574B9-5EBA-78B5-8B15-3A246DCBB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CA7997-E982-228F-6121-941D9C371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E71456-222F-DA37-C761-FB197793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88795C-BF86-1CAA-E93D-B491BF41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194D7D-0615-7A88-3B3D-BA66015A9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47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2D1EB-62DB-4D25-9774-C9819EDE1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0495D0E-4783-ABC9-D394-D79A85726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4C705D-5A43-AA60-7B78-9AE493658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3AA0E4-0FA3-2E92-FD36-63AA964DA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B1F439-899A-D257-7F51-CC4DDFBF8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77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4F34C-A651-2AB2-2742-08D0C3DD5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ACE0B8-0ED2-E614-04F4-98BCFDFED1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379AAE2-6787-C30A-69C3-268607D15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B5FD45-0180-DD15-22F4-296C070E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7EF2BB9-C5A2-B216-5C22-D6528254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94280E-3B8B-9C70-8124-CAD0984D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73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A4B59-662D-981F-102F-1A95C1644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8BD67C-8B8B-D05A-C091-AC459E3BD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AEE3337-D2CF-15CD-DC57-E8A6A23B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38B0629-D7FB-6405-9909-2685F89206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7AEBDF7-DE00-9B06-5FB8-969F1F8DD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61B1A1C-D143-0DCE-D653-1FAB126B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53A4538-432D-213F-F09E-69509453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1A6C559-15EA-0636-7511-F7813256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24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8DE31-A566-ECC2-105F-4079FC811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24828F4-25E5-E88C-DA14-10277FD4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B14C4A2-2A57-FA5A-B1FC-07642D84A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D1BE727-A660-9300-4892-F98EBF11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07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8D6A6E-A5ED-DB5D-EC7C-48A80CBA5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D374225-0D5C-092C-6ACB-3598EC48A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E65444F-036E-CC24-040E-453C49D9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31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1FD62-C27A-1325-1CD4-368F30A6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D4ABCC-717D-BBD0-0B13-4DAAEF1E7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1F5BAF-F199-4EA2-465A-83B4FFBE1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F1704D-B168-62A5-26B5-66020886A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0989F7-CE9D-58F3-9EA3-5554F7513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27F2EF-8D5D-8D3F-9691-E131CE9C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78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A4123-E6B8-D297-805B-59CB1175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D0CEAC0-8449-83A9-78CE-C25CB18FB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8150F7B-4F3E-6227-4424-F6D8F9A93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0313EC-6557-B320-7629-85F7EC467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660D34-9506-93F7-4FE6-CCF13187A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5F897-6020-6198-6B27-920A17F8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5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ABCA2B3-BC7E-2E8D-120C-AA92E58D7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B1F7E3-A298-D766-AD3D-6416642C6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0F1E13-4B70-8B60-4173-02F95E146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8EC2B-CACD-4D18-B662-0D57A9BE2655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BEA41A-6F80-236C-34AA-5F90A60CC0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A8BE27-862A-BEB9-8A32-F603C97A2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2A292-8A8E-4C16-BE17-F3758198D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85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DA656EC-F5C9-619A-6794-6633316AAE12}"/>
              </a:ext>
            </a:extLst>
          </p:cNvPr>
          <p:cNvSpPr txBox="1"/>
          <p:nvPr/>
        </p:nvSpPr>
        <p:spPr>
          <a:xfrm>
            <a:off x="588606" y="3970176"/>
            <a:ext cx="11014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2776B8"/>
                </a:solidFill>
              </a:rPr>
              <a:t>TÍTULO DA PALESTRA, FONTE ARIAL COR #2776B8, </a:t>
            </a:r>
          </a:p>
          <a:p>
            <a:r>
              <a:rPr lang="pt-BR" sz="3600" b="1" dirty="0">
                <a:solidFill>
                  <a:srgbClr val="2776B8"/>
                </a:solidFill>
              </a:rPr>
              <a:t>TAMANHO 36 EM NEGRITO</a:t>
            </a:r>
          </a:p>
        </p:txBody>
      </p:sp>
    </p:spTree>
    <p:extLst>
      <p:ext uri="{BB962C8B-B14F-4D97-AF65-F5344CB8AC3E}">
        <p14:creationId xmlns:p14="http://schemas.microsoft.com/office/powerpoint/2010/main" val="364228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EBF46CB-3645-54F7-809B-5B27F6FEF35C}"/>
              </a:ext>
            </a:extLst>
          </p:cNvPr>
          <p:cNvSpPr txBox="1"/>
          <p:nvPr/>
        </p:nvSpPr>
        <p:spPr>
          <a:xfrm>
            <a:off x="588606" y="583163"/>
            <a:ext cx="110147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1" dirty="0">
                <a:solidFill>
                  <a:srgbClr val="2776B8"/>
                </a:solidFill>
              </a:rPr>
              <a:t>TÓPICO, FONTE ARIAL COR #2776B8, </a:t>
            </a:r>
          </a:p>
          <a:p>
            <a:r>
              <a:rPr lang="pt-BR" sz="3400" b="1" dirty="0">
                <a:solidFill>
                  <a:srgbClr val="2776B8"/>
                </a:solidFill>
              </a:rPr>
              <a:t>TAMANHO 34 EM NEGRITO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F167CA-6156-3440-F94F-1C15929AB14B}"/>
              </a:ext>
            </a:extLst>
          </p:cNvPr>
          <p:cNvSpPr txBox="1"/>
          <p:nvPr/>
        </p:nvSpPr>
        <p:spPr>
          <a:xfrm>
            <a:off x="588606" y="2153815"/>
            <a:ext cx="11014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2776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Texto, fonte Arial cor #2776B8, tamanho 28</a:t>
            </a:r>
          </a:p>
        </p:txBody>
      </p:sp>
    </p:spTree>
    <p:extLst>
      <p:ext uri="{BB962C8B-B14F-4D97-AF65-F5344CB8AC3E}">
        <p14:creationId xmlns:p14="http://schemas.microsoft.com/office/powerpoint/2010/main" val="1398346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Matheus Vieira de Melo da Costa Cirne</dc:creator>
  <cp:lastModifiedBy>Matheus Vieira de Melo da Costa Cirne</cp:lastModifiedBy>
  <cp:revision>3</cp:revision>
  <dcterms:created xsi:type="dcterms:W3CDTF">2025-04-22T18:11:59Z</dcterms:created>
  <dcterms:modified xsi:type="dcterms:W3CDTF">2025-04-22T18:14:30Z</dcterms:modified>
</cp:coreProperties>
</file>